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6" r:id="rId3"/>
    <p:sldId id="328" r:id="rId4"/>
    <p:sldId id="259" r:id="rId5"/>
    <p:sldId id="341" r:id="rId6"/>
    <p:sldId id="342" r:id="rId7"/>
    <p:sldId id="343" r:id="rId8"/>
    <p:sldId id="344" r:id="rId9"/>
    <p:sldId id="268" r:id="rId10"/>
    <p:sldId id="269" r:id="rId11"/>
    <p:sldId id="260" r:id="rId12"/>
    <p:sldId id="262" r:id="rId13"/>
    <p:sldId id="266" r:id="rId14"/>
    <p:sldId id="271" r:id="rId15"/>
    <p:sldId id="277" r:id="rId16"/>
    <p:sldId id="289" r:id="rId17"/>
    <p:sldId id="345" r:id="rId18"/>
    <p:sldId id="346" r:id="rId19"/>
    <p:sldId id="347" r:id="rId20"/>
    <p:sldId id="348" r:id="rId21"/>
    <p:sldId id="349" r:id="rId22"/>
    <p:sldId id="288" r:id="rId23"/>
    <p:sldId id="350" r:id="rId24"/>
    <p:sldId id="351" r:id="rId25"/>
    <p:sldId id="352" r:id="rId26"/>
    <p:sldId id="353" r:id="rId27"/>
    <p:sldId id="290" r:id="rId28"/>
    <p:sldId id="354" r:id="rId29"/>
    <p:sldId id="355" r:id="rId30"/>
    <p:sldId id="291" r:id="rId31"/>
    <p:sldId id="362" r:id="rId32"/>
    <p:sldId id="337" r:id="rId33"/>
    <p:sldId id="257" r:id="rId34"/>
    <p:sldId id="303" r:id="rId35"/>
    <p:sldId id="304" r:id="rId36"/>
    <p:sldId id="305" r:id="rId37"/>
    <p:sldId id="312" r:id="rId38"/>
    <p:sldId id="338" r:id="rId39"/>
    <p:sldId id="339" r:id="rId40"/>
    <p:sldId id="313" r:id="rId41"/>
    <p:sldId id="340" r:id="rId42"/>
    <p:sldId id="287" r:id="rId43"/>
    <p:sldId id="361" r:id="rId44"/>
    <p:sldId id="356" r:id="rId45"/>
    <p:sldId id="263" r:id="rId46"/>
    <p:sldId id="281" r:id="rId47"/>
    <p:sldId id="357" r:id="rId48"/>
    <p:sldId id="267" r:id="rId49"/>
    <p:sldId id="282" r:id="rId50"/>
    <p:sldId id="358" r:id="rId51"/>
    <p:sldId id="283" r:id="rId52"/>
    <p:sldId id="284" r:id="rId53"/>
    <p:sldId id="359" r:id="rId54"/>
    <p:sldId id="285" r:id="rId55"/>
    <p:sldId id="286" r:id="rId56"/>
    <p:sldId id="264" r:id="rId57"/>
    <p:sldId id="308" r:id="rId58"/>
    <p:sldId id="310" r:id="rId59"/>
    <p:sldId id="307" r:id="rId60"/>
    <p:sldId id="360" r:id="rId61"/>
    <p:sldId id="311" r:id="rId62"/>
    <p:sldId id="292" r:id="rId63"/>
    <p:sldId id="293" r:id="rId64"/>
    <p:sldId id="294" r:id="rId65"/>
    <p:sldId id="295" r:id="rId66"/>
    <p:sldId id="265" r:id="rId67"/>
    <p:sldId id="280" r:id="rId68"/>
    <p:sldId id="278" r:id="rId69"/>
    <p:sldId id="261" r:id="rId70"/>
    <p:sldId id="279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5" autoAdjust="0"/>
    <p:restoredTop sz="94660"/>
  </p:normalViewPr>
  <p:slideViewPr>
    <p:cSldViewPr snapToGrid="0">
      <p:cViewPr varScale="1">
        <p:scale>
          <a:sx n="96" d="100"/>
          <a:sy n="96" d="100"/>
        </p:scale>
        <p:origin x="96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263D7-FEF8-4724-8BD3-D566F01F5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2158D-22F7-4BF1-8626-68B778061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ABAF9-681F-4C74-A94B-2B2109604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236BC5-D86E-4E12-BC11-DA76BD73F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71B04F-97DD-42F7-9846-157E5F34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15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1AFDE-A0EE-4447-AD3F-BE6624C5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8FC8A9-E77A-4275-9661-CAC82EF18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C45A57-6C31-47FB-9E00-8AA30D25D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A48405-B887-4E22-8BEB-E5828A9DE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94FDDF-18C5-4C5B-A31E-715801F07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6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B18C61-31A9-4F9A-AE6D-68E7E325D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D35CDE-C36D-41CC-86A3-708D04C45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93C142-FB05-4734-8DBE-BA00D214F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A09A7-6C55-4776-89A2-6A86082FD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4FDBE-B1E8-4BE5-B954-5883A596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47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6E443-D826-4251-92C6-F65CFFC3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9D58BE-27CD-486B-9961-05A452D11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E774AB-53FF-4E61-89DB-E3CFF4D8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1145B-45B1-437B-9553-32DC36E86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E36BF-84E7-4692-9BD7-A114F0FF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395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CF8C5-81AF-404C-8269-14627BAE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EAEEC6-8A42-44B1-BB01-28D48FFEC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ADC8D2-2372-4F7E-B2B0-E9FCD751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44F95-C02C-4070-B193-A49B180B1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0CDC2E-BB99-4678-967A-931F14CD3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886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4C6E5-D041-4A4D-83A2-17E43902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83BC88-7FCB-4BF1-8DA9-A68993287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9E25B0-2517-4040-8ECF-10A4183F8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3AFE53-BFD7-4EDD-AC73-054E4A73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513506-BC09-4480-A5B1-7DF8346F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D7A896-7A33-4492-9167-A7C27F5F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251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477E9-84F7-4969-8CD8-90547722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F8CADA-9A4E-4C8C-BFFC-A8DAB6D5C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DE5AF-A6F3-45EE-92B3-5AE97B164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A4A104-5B21-4578-8056-2669DF31D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B9CCFD-2D80-483F-AE7E-3404C73E2B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5562A8-250F-4A99-BF15-2DDF284B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F76CA8-3CCB-419F-9ACA-153B5B52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3ACC2E4-DA41-423A-9CAF-1DF23260D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12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9D3DF-A7C7-4A36-9DB4-8DFEE993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6F177D-DE5A-4704-87EE-ED1703C01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680709-1A3F-4F00-85EC-2FD3345AC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47E5AB-7924-4C69-B3BF-9184CD0C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2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3377F5-348C-4C5F-AC65-6C40BC881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3076A6-A8E7-4118-9F5C-5DCC63B99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3C9AB4-2C82-47AF-9EE7-A9FEE820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968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DE2BF-AD07-469C-A9F0-C70D6CE5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27BD30-60E1-4F80-AEAC-167A1199C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D694E7-665F-4D5C-BAD5-EFD85287F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A97073-D73D-46AE-92D1-4B388F854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F7045E-F644-44D8-93A2-85B03FD4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0BCCFF-798E-4FFD-8788-5281CA7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470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19AC3-53AD-46FA-92B3-70E4E583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721F5F-067B-4103-A13E-44F7C251E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8E8FDC-E019-4E53-9989-BD8653FAB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6E7CAD-E607-43A3-8373-4B4D6EC5D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884D1-8625-4904-B71A-286196F02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17EF8C-F7C5-4595-829A-89A88A99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89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28407C-53AE-4C07-B323-7E3ABF111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C15370-F9C0-4B0C-A398-EF9F8282A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F96227-F73B-48DF-B42A-F3DE78D86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F47C4-657C-4992-9139-E5B3E1099C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1E3019-DA89-440E-BE0A-3478FB2E2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433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igsawexplorer.com/online-jigsaw-puzzle-player.html?puzzle_id=flowers-and-bridge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64D3CBA5-964F-4F49-BCB5-3A629985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8045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343047-48A4-445F-A6B8-9574B16AF08A}"/>
              </a:ext>
            </a:extLst>
          </p:cNvPr>
          <p:cNvSpPr/>
          <p:nvPr/>
        </p:nvSpPr>
        <p:spPr>
          <a:xfrm>
            <a:off x="265091" y="5948939"/>
            <a:ext cx="1643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이걸로 </a:t>
            </a:r>
            <a:r>
              <a:rPr lang="ko-KR" altLang="en-US" dirty="0" err="1"/>
              <a:t>할래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940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4804A4-3106-47A5-8379-097062287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3" y="458802"/>
            <a:ext cx="10258153" cy="5770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49E290-112A-4134-8906-1575AA38C75D}"/>
              </a:ext>
            </a:extLst>
          </p:cNvPr>
          <p:cNvSpPr txBox="1"/>
          <p:nvPr/>
        </p:nvSpPr>
        <p:spPr>
          <a:xfrm>
            <a:off x="510640" y="89470"/>
            <a:ext cx="9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6EF75E-4DBF-44B0-85B6-3E13F38B4F8B}"/>
              </a:ext>
            </a:extLst>
          </p:cNvPr>
          <p:cNvSpPr/>
          <p:nvPr/>
        </p:nvSpPr>
        <p:spPr>
          <a:xfrm>
            <a:off x="625584" y="2778987"/>
            <a:ext cx="10268232" cy="10163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039F2D8-FF75-41D0-B414-B863F27B133A}"/>
              </a:ext>
            </a:extLst>
          </p:cNvPr>
          <p:cNvSpPr/>
          <p:nvPr/>
        </p:nvSpPr>
        <p:spPr>
          <a:xfrm>
            <a:off x="813491" y="3006245"/>
            <a:ext cx="545680" cy="561831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489CC90-B4C0-47DB-A573-A1E4A9CA6E05}"/>
              </a:ext>
            </a:extLst>
          </p:cNvPr>
          <p:cNvSpPr/>
          <p:nvPr/>
        </p:nvSpPr>
        <p:spPr>
          <a:xfrm rot="16200000">
            <a:off x="1887357" y="3068838"/>
            <a:ext cx="479765" cy="447579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F30D630-CE12-423C-AF20-BFD34C8EAB02}"/>
              </a:ext>
            </a:extLst>
          </p:cNvPr>
          <p:cNvSpPr/>
          <p:nvPr/>
        </p:nvSpPr>
        <p:spPr>
          <a:xfrm rot="10800000">
            <a:off x="2722091" y="3061986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4BBAF7A-6D67-41AA-849A-2FCE3A6E295F}"/>
              </a:ext>
            </a:extLst>
          </p:cNvPr>
          <p:cNvSpPr/>
          <p:nvPr/>
        </p:nvSpPr>
        <p:spPr>
          <a:xfrm>
            <a:off x="3549901" y="3061986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CC30A52-B6C2-4F09-BA80-A77D0F19374B}"/>
              </a:ext>
            </a:extLst>
          </p:cNvPr>
          <p:cNvSpPr/>
          <p:nvPr/>
        </p:nvSpPr>
        <p:spPr>
          <a:xfrm rot="10800000">
            <a:off x="4377710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E4A37BF-9A20-498C-9A29-AFC0B29A0769}"/>
              </a:ext>
            </a:extLst>
          </p:cNvPr>
          <p:cNvSpPr/>
          <p:nvPr/>
        </p:nvSpPr>
        <p:spPr>
          <a:xfrm>
            <a:off x="5200482" y="3061985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43ED8D5-4145-4363-8B01-BB498EA7A81D}"/>
              </a:ext>
            </a:extLst>
          </p:cNvPr>
          <p:cNvSpPr/>
          <p:nvPr/>
        </p:nvSpPr>
        <p:spPr>
          <a:xfrm rot="5400000">
            <a:off x="6021367" y="3068835"/>
            <a:ext cx="479765" cy="447579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26939A3-4236-47AB-B236-0D4BDF50C408}"/>
              </a:ext>
            </a:extLst>
          </p:cNvPr>
          <p:cNvSpPr/>
          <p:nvPr/>
        </p:nvSpPr>
        <p:spPr>
          <a:xfrm>
            <a:off x="6823939" y="3061985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AA8E144-1E21-4AB8-865D-F54AC9B9AFED}"/>
              </a:ext>
            </a:extLst>
          </p:cNvPr>
          <p:cNvSpPr/>
          <p:nvPr/>
        </p:nvSpPr>
        <p:spPr>
          <a:xfrm rot="5400000">
            <a:off x="7619586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3DB8372-429C-42CC-A996-4596DD23F5C7}"/>
              </a:ext>
            </a:extLst>
          </p:cNvPr>
          <p:cNvSpPr/>
          <p:nvPr/>
        </p:nvSpPr>
        <p:spPr>
          <a:xfrm rot="16200000">
            <a:off x="8415233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2240636-1B58-42D0-9AC5-F4CA90579130}"/>
              </a:ext>
            </a:extLst>
          </p:cNvPr>
          <p:cNvSpPr/>
          <p:nvPr/>
        </p:nvSpPr>
        <p:spPr>
          <a:xfrm rot="10800000">
            <a:off x="9210880" y="3061983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A4ABFF2-CD68-4DEC-951E-2B2874DF9ED4}"/>
              </a:ext>
            </a:extLst>
          </p:cNvPr>
          <p:cNvSpPr/>
          <p:nvPr/>
        </p:nvSpPr>
        <p:spPr>
          <a:xfrm rot="10800000">
            <a:off x="10006527" y="3061983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29E153-EEE6-41EF-85A1-5A8A878229C0}"/>
              </a:ext>
            </a:extLst>
          </p:cNvPr>
          <p:cNvSpPr/>
          <p:nvPr/>
        </p:nvSpPr>
        <p:spPr>
          <a:xfrm>
            <a:off x="630623" y="6282046"/>
            <a:ext cx="10268232" cy="4334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 방향 </a:t>
            </a:r>
            <a:r>
              <a:rPr lang="en-US" altLang="ko-KR" dirty="0"/>
              <a:t>&lt;-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329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3472B0-257C-4576-8582-13D0423D46FE}"/>
              </a:ext>
            </a:extLst>
          </p:cNvPr>
          <p:cNvSpPr txBox="1"/>
          <p:nvPr/>
        </p:nvSpPr>
        <p:spPr>
          <a:xfrm>
            <a:off x="268515" y="628233"/>
            <a:ext cx="838398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b="1" dirty="0"/>
              <a:t>스테이지</a:t>
            </a:r>
            <a:r>
              <a:rPr lang="en-US" altLang="ko-KR" sz="2000" b="1" dirty="0"/>
              <a:t> 1</a:t>
            </a:r>
          </a:p>
          <a:p>
            <a:endParaRPr lang="ko-KR" altLang="ko-KR" sz="2000" b="1" dirty="0"/>
          </a:p>
          <a:p>
            <a:r>
              <a:rPr lang="ko-KR" altLang="ko-KR" sz="2000" dirty="0"/>
              <a:t>리듬 게임</a:t>
            </a:r>
            <a:endParaRPr lang="en-US" altLang="ko-KR" sz="2000" dirty="0"/>
          </a:p>
          <a:p>
            <a:endParaRPr lang="ko-KR" altLang="ko-KR" sz="2000" dirty="0"/>
          </a:p>
          <a:p>
            <a:r>
              <a:rPr lang="ko-KR" altLang="ko-KR" sz="2000" dirty="0"/>
              <a:t>입력한 시간의 오차에 따라 </a:t>
            </a:r>
            <a:endParaRPr lang="en-US" altLang="ko-KR" sz="2000" dirty="0"/>
          </a:p>
          <a:p>
            <a:r>
              <a:rPr lang="en-US" altLang="ko-KR" sz="2000" dirty="0"/>
              <a:t>PERFECT, GREAT, LATE </a:t>
            </a:r>
            <a:r>
              <a:rPr lang="ko-KR" altLang="en-US" sz="2000" dirty="0"/>
              <a:t>세</a:t>
            </a:r>
            <a:r>
              <a:rPr lang="ko-KR" altLang="ko-KR" sz="2000" dirty="0"/>
              <a:t> 가지의 등급으로 나뉨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노트는 </a:t>
            </a:r>
            <a:r>
              <a:rPr lang="en-US" altLang="ko-KR" sz="2000" dirty="0"/>
              <a:t>100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랜덤으로 등장</a:t>
            </a:r>
            <a:endParaRPr lang="en-US" altLang="ko-KR" sz="2000" dirty="0"/>
          </a:p>
          <a:p>
            <a:endParaRPr lang="ko-KR" altLang="ko-KR" sz="2000" dirty="0"/>
          </a:p>
          <a:p>
            <a:r>
              <a:rPr lang="en-US" altLang="ko-KR" sz="2000" dirty="0"/>
              <a:t>PERFECT: 0.03</a:t>
            </a:r>
            <a:r>
              <a:rPr lang="ko-KR" altLang="en-US" sz="2000" dirty="0"/>
              <a:t>초 오차 이내</a:t>
            </a:r>
            <a:endParaRPr lang="ko-KR" altLang="ko-KR" sz="2000" dirty="0"/>
          </a:p>
          <a:p>
            <a:r>
              <a:rPr lang="en-US" altLang="ko-KR" sz="2000" dirty="0"/>
              <a:t>GREAT: 0.06</a:t>
            </a:r>
            <a:r>
              <a:rPr lang="ko-KR" altLang="ko-KR" sz="2000" dirty="0"/>
              <a:t>초 오차</a:t>
            </a:r>
            <a:r>
              <a:rPr lang="en-US" altLang="ko-KR" sz="2000" dirty="0"/>
              <a:t> </a:t>
            </a:r>
            <a:r>
              <a:rPr lang="ko-KR" altLang="en-US" sz="2000" dirty="0"/>
              <a:t>이내</a:t>
            </a:r>
            <a:endParaRPr lang="ko-KR" altLang="ko-KR" sz="2000" dirty="0"/>
          </a:p>
          <a:p>
            <a:r>
              <a:rPr lang="en-US" altLang="ko-KR" sz="2000" dirty="0"/>
              <a:t>LATE:</a:t>
            </a:r>
            <a:r>
              <a:rPr lang="ko-KR" altLang="en-US" sz="2000" dirty="0"/>
              <a:t> 그 외</a:t>
            </a:r>
            <a:endParaRPr lang="ko-KR" altLang="ko-KR" sz="2000" dirty="0"/>
          </a:p>
          <a:p>
            <a:r>
              <a:rPr lang="en-US" altLang="ko-KR" sz="2000" dirty="0"/>
              <a:t> </a:t>
            </a:r>
            <a:endParaRPr lang="ko-KR" altLang="ko-KR" sz="2000" dirty="0"/>
          </a:p>
          <a:p>
            <a:r>
              <a:rPr lang="ko-KR" altLang="ko-KR" sz="2000" dirty="0"/>
              <a:t>게임 오버 없음</a:t>
            </a:r>
            <a:r>
              <a:rPr lang="en-US" altLang="ko-KR" sz="2000" dirty="0"/>
              <a:t>. </a:t>
            </a:r>
            <a:endParaRPr lang="ko-KR" altLang="ko-KR" sz="2000" dirty="0"/>
          </a:p>
          <a:p>
            <a:r>
              <a:rPr lang="en-US" altLang="ko-KR" sz="2000" dirty="0"/>
              <a:t>1</a:t>
            </a:r>
            <a:r>
              <a:rPr lang="ko-KR" altLang="ko-KR" sz="2000" dirty="0"/>
              <a:t>분 분량의 노래가 끝나면 클리어 화면 등장</a:t>
            </a:r>
          </a:p>
          <a:p>
            <a:r>
              <a:rPr lang="ko-KR" altLang="ko-KR" sz="2000" dirty="0"/>
              <a:t>클리어 화면에 클리어 </a:t>
            </a:r>
            <a:r>
              <a:rPr lang="en-US" altLang="ko-KR" sz="2000" dirty="0"/>
              <a:t>UI </a:t>
            </a:r>
            <a:r>
              <a:rPr lang="ko-KR" altLang="ko-KR" sz="2000" dirty="0"/>
              <a:t>배치 </a:t>
            </a:r>
            <a:r>
              <a:rPr lang="en-US" altLang="ko-KR" sz="2000" dirty="0"/>
              <a:t>(</a:t>
            </a:r>
            <a:r>
              <a:rPr lang="ko-KR" altLang="ko-KR" sz="2000" dirty="0"/>
              <a:t>다시하기</a:t>
            </a:r>
            <a:r>
              <a:rPr lang="en-US" altLang="ko-KR" sz="2000" dirty="0"/>
              <a:t>, </a:t>
            </a:r>
            <a:r>
              <a:rPr lang="ko-KR" altLang="ko-KR" sz="2000" dirty="0"/>
              <a:t>다음 단계로</a:t>
            </a:r>
            <a:r>
              <a:rPr lang="en-US" altLang="ko-KR" sz="2000" dirty="0"/>
              <a:t>, </a:t>
            </a:r>
            <a:r>
              <a:rPr lang="ko-KR" altLang="en-US" sz="2000" dirty="0"/>
              <a:t>클리어 등급</a:t>
            </a:r>
            <a:r>
              <a:rPr lang="en-US" altLang="ko-KR" sz="2000" dirty="0"/>
              <a:t>)</a:t>
            </a:r>
            <a:endParaRPr lang="ko-KR" altLang="ko-KR" sz="2000" dirty="0"/>
          </a:p>
          <a:p>
            <a:r>
              <a:rPr lang="en-US" altLang="ko-KR" sz="2000" dirty="0"/>
              <a:t> </a:t>
            </a:r>
            <a:endParaRPr lang="ko-KR" altLang="ko-KR" sz="2000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61FCA70-B0BF-4E2C-84BE-1A0B36D63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213775"/>
              </p:ext>
            </p:extLst>
          </p:nvPr>
        </p:nvGraphicFramePr>
        <p:xfrm>
          <a:off x="5072082" y="2920129"/>
          <a:ext cx="6245102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470">
                  <a:extLst>
                    <a:ext uri="{9D8B030D-6E8A-4147-A177-3AD203B41FA5}">
                      <a16:colId xmlns:a16="http://schemas.microsoft.com/office/drawing/2014/main" val="3673528856"/>
                    </a:ext>
                  </a:extLst>
                </a:gridCol>
                <a:gridCol w="5146632">
                  <a:extLst>
                    <a:ext uri="{9D8B030D-6E8A-4147-A177-3AD203B41FA5}">
                      <a16:colId xmlns:a16="http://schemas.microsoft.com/office/drawing/2014/main" val="12478185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기준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18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PERFECT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33</a:t>
                      </a:r>
                      <a:r>
                        <a:rPr lang="ko-KR" altLang="en-US" dirty="0"/>
                        <a:t>개 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35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Perfect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dirty="0"/>
                        <a:t>good</a:t>
                      </a:r>
                      <a:r>
                        <a:rPr lang="ko-KR" altLang="en-US" dirty="0"/>
                        <a:t>의 합이 </a:t>
                      </a:r>
                      <a:r>
                        <a:rPr lang="en-US" altLang="ko-KR" dirty="0"/>
                        <a:t>33</a:t>
                      </a:r>
                      <a:r>
                        <a:rPr lang="ko-KR" altLang="en-US" dirty="0"/>
                        <a:t>개 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117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그 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627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01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3472B0-257C-4576-8582-13D0423D46FE}"/>
              </a:ext>
            </a:extLst>
          </p:cNvPr>
          <p:cNvSpPr txBox="1"/>
          <p:nvPr/>
        </p:nvSpPr>
        <p:spPr>
          <a:xfrm>
            <a:off x="148442" y="115631"/>
            <a:ext cx="838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클리어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564A20-5E93-47E5-9D3F-2B15A098C4FB}"/>
              </a:ext>
            </a:extLst>
          </p:cNvPr>
          <p:cNvSpPr/>
          <p:nvPr/>
        </p:nvSpPr>
        <p:spPr>
          <a:xfrm>
            <a:off x="243444" y="552203"/>
            <a:ext cx="11614068" cy="61098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44118-AD66-4CEF-9DEA-663B3D82599F}"/>
              </a:ext>
            </a:extLst>
          </p:cNvPr>
          <p:cNvSpPr txBox="1"/>
          <p:nvPr/>
        </p:nvSpPr>
        <p:spPr>
          <a:xfrm>
            <a:off x="1953934" y="1392928"/>
            <a:ext cx="4328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오늘의 미션 완료</a:t>
            </a:r>
            <a:r>
              <a:rPr lang="en-US" altLang="ko-KR" sz="2800" b="1" dirty="0"/>
              <a:t>!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684A8-4409-4313-B94D-B6C59CC609D7}"/>
              </a:ext>
            </a:extLst>
          </p:cNvPr>
          <p:cNvSpPr txBox="1"/>
          <p:nvPr/>
        </p:nvSpPr>
        <p:spPr>
          <a:xfrm>
            <a:off x="8089441" y="2875737"/>
            <a:ext cx="2929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/>
              <a:t>A</a:t>
            </a:r>
            <a:endParaRPr lang="ko-KR" altLang="en-US" sz="9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E97A85-D8E9-41EB-8572-8B074DD36250}"/>
              </a:ext>
            </a:extLst>
          </p:cNvPr>
          <p:cNvSpPr/>
          <p:nvPr/>
        </p:nvSpPr>
        <p:spPr>
          <a:xfrm>
            <a:off x="2271989" y="2537183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800" dirty="0"/>
              <a:t>PERFECT: 33</a:t>
            </a:r>
          </a:p>
          <a:p>
            <a:r>
              <a:rPr lang="en-US" altLang="ko-KR" sz="2800" dirty="0"/>
              <a:t> </a:t>
            </a:r>
          </a:p>
          <a:p>
            <a:r>
              <a:rPr lang="en-US" altLang="ko-KR" sz="2800" dirty="0"/>
              <a:t>GREAT: 33</a:t>
            </a:r>
          </a:p>
          <a:p>
            <a:endParaRPr lang="ko-KR" altLang="ko-KR" sz="2800" dirty="0"/>
          </a:p>
          <a:p>
            <a:r>
              <a:rPr lang="en-US" altLang="ko-KR" sz="2800" dirty="0"/>
              <a:t>LATE: 33</a:t>
            </a:r>
            <a:endParaRPr lang="ko-KR" altLang="ko-KR" sz="2800" dirty="0"/>
          </a:p>
        </p:txBody>
      </p:sp>
    </p:spTree>
    <p:extLst>
      <p:ext uri="{BB962C8B-B14F-4D97-AF65-F5344CB8AC3E}">
        <p14:creationId xmlns:p14="http://schemas.microsoft.com/office/powerpoint/2010/main" val="552705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69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085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834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오랜만에 듣는데</a:t>
            </a:r>
            <a:r>
              <a:rPr lang="en-US" altLang="ko-KR" dirty="0"/>
              <a:t>, </a:t>
            </a:r>
            <a:r>
              <a:rPr lang="ko-KR" altLang="en-US" dirty="0"/>
              <a:t>역시 좋구나</a:t>
            </a:r>
            <a:r>
              <a:rPr lang="en-US" altLang="ko-KR" dirty="0"/>
              <a:t>. </a:t>
            </a:r>
            <a:r>
              <a:rPr lang="ko-KR" altLang="en-US" dirty="0"/>
              <a:t>잊고 있었어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963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9534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그런데 이 노래</a:t>
            </a:r>
            <a:r>
              <a:rPr lang="en-US" altLang="ko-KR" dirty="0"/>
              <a:t>, </a:t>
            </a:r>
            <a:r>
              <a:rPr lang="ko-KR" altLang="en-US" dirty="0"/>
              <a:t>나 말고 다른 사람도 제일 좋아하는 노래라고 했던 것 같은데</a:t>
            </a:r>
            <a:r>
              <a:rPr lang="en-US" altLang="ko-KR" dirty="0"/>
              <a:t>. </a:t>
            </a:r>
            <a:r>
              <a:rPr lang="ko-KR" altLang="en-US" dirty="0" err="1"/>
              <a:t>누구였더라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678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앗</a:t>
            </a:r>
            <a:r>
              <a:rPr lang="en-US" altLang="ko-KR" dirty="0"/>
              <a:t>! </a:t>
            </a:r>
            <a:r>
              <a:rPr lang="ko-KR" altLang="en-US" dirty="0"/>
              <a:t>누구</a:t>
            </a:r>
            <a:r>
              <a:rPr lang="en-US" altLang="ko-KR" dirty="0"/>
              <a:t>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866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834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나야</a:t>
            </a:r>
            <a:r>
              <a:rPr lang="en-US" altLang="ko-KR" dirty="0"/>
              <a:t>. </a:t>
            </a:r>
            <a:r>
              <a:rPr lang="ko-KR" altLang="en-US" dirty="0"/>
              <a:t>계속 등 뒤에 있었는데도 모르더라</a:t>
            </a:r>
            <a:r>
              <a:rPr lang="en-US" altLang="ko-KR" dirty="0"/>
              <a:t>, </a:t>
            </a:r>
            <a:r>
              <a:rPr lang="ko-KR" altLang="en-US" dirty="0"/>
              <a:t>너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41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E9842D0-2A4D-4FF2-BE46-56AEFD7A1BE9}"/>
              </a:ext>
            </a:extLst>
          </p:cNvPr>
          <p:cNvSpPr/>
          <p:nvPr/>
        </p:nvSpPr>
        <p:spPr>
          <a:xfrm>
            <a:off x="265091" y="5948939"/>
            <a:ext cx="3381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집중하고 있었으니까 그렇지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5026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2B388-2FDF-4320-9477-829EA5FD0EB6}"/>
              </a:ext>
            </a:extLst>
          </p:cNvPr>
          <p:cNvSpPr txBox="1"/>
          <p:nvPr/>
        </p:nvSpPr>
        <p:spPr>
          <a:xfrm>
            <a:off x="296882" y="5948939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등굣길</a:t>
            </a:r>
            <a:r>
              <a:rPr lang="en-US" altLang="ko-KR" dirty="0"/>
              <a:t>, </a:t>
            </a:r>
            <a:r>
              <a:rPr lang="ko-KR" altLang="en-US" dirty="0"/>
              <a:t>버스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89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919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뭐 하고 있었는데</a:t>
            </a:r>
            <a:r>
              <a:rPr lang="en-US" altLang="ko-KR" dirty="0"/>
              <a:t>? </a:t>
            </a:r>
            <a:r>
              <a:rPr lang="ko-KR" altLang="en-US" dirty="0"/>
              <a:t>웬일로 이어폰을 다 꽂고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72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24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혹시 </a:t>
            </a:r>
            <a:r>
              <a:rPr lang="en-US" altLang="ko-KR" dirty="0" err="1"/>
              <a:t>ooo</a:t>
            </a:r>
            <a:r>
              <a:rPr lang="en-US" altLang="ko-KR" dirty="0"/>
              <a:t> </a:t>
            </a:r>
            <a:r>
              <a:rPr lang="ko-KR" altLang="en-US" dirty="0" err="1"/>
              <a:t>들었어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81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응</a:t>
            </a:r>
            <a:r>
              <a:rPr lang="en-US" altLang="ko-KR" dirty="0"/>
              <a:t>? </a:t>
            </a:r>
            <a:r>
              <a:rPr lang="ko-KR" altLang="en-US" dirty="0"/>
              <a:t>어떻게 </a:t>
            </a:r>
            <a:r>
              <a:rPr lang="ko-KR" altLang="en-US" dirty="0" err="1"/>
              <a:t>알았어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51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7055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어떻게 </a:t>
            </a:r>
            <a:r>
              <a:rPr lang="ko-KR" altLang="en-US" dirty="0" err="1"/>
              <a:t>알았긴</a:t>
            </a:r>
            <a:r>
              <a:rPr lang="en-US" altLang="ko-KR" dirty="0"/>
              <a:t>, </a:t>
            </a:r>
            <a:r>
              <a:rPr lang="ko-KR" altLang="en-US" dirty="0"/>
              <a:t>이어폰을 꽂았는데 노래 듣는 거 말곤 할 게 </a:t>
            </a:r>
            <a:r>
              <a:rPr lang="ko-KR" altLang="en-US" dirty="0" err="1"/>
              <a:t>없잖아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AC31E2-A76A-4B93-AC9C-C72A59370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52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568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그리고 그게 네가 제일 좋아하는 </a:t>
            </a:r>
            <a:r>
              <a:rPr lang="ko-KR" altLang="en-US" dirty="0" err="1"/>
              <a:t>노래니까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AC31E2-A76A-4B93-AC9C-C72A59370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26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그렇기야</a:t>
            </a:r>
            <a:r>
              <a:rPr lang="ko-KR" altLang="en-US" dirty="0"/>
              <a:t> 한데</a:t>
            </a:r>
            <a:r>
              <a:rPr lang="en-US" altLang="ko-KR" dirty="0"/>
              <a:t>……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258C27-C4D5-4895-8DD1-AC3FA91C3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28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877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딱 한 번 말했던 것 같은데</a:t>
            </a:r>
            <a:r>
              <a:rPr lang="en-US" altLang="ko-KR" dirty="0"/>
              <a:t>. </a:t>
            </a:r>
            <a:r>
              <a:rPr lang="ko-KR" altLang="en-US" dirty="0"/>
              <a:t>그런 걸 다 기억하고 있다니</a:t>
            </a:r>
            <a:r>
              <a:rPr lang="en-US" altLang="ko-KR" dirty="0"/>
              <a:t>, </a:t>
            </a:r>
            <a:r>
              <a:rPr lang="ko-KR" altLang="en-US" dirty="0"/>
              <a:t>뭔가 좀 이상한 기분이네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34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10027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그보다 저 애도 이 노래 좋아한다고 하지 않았던가</a:t>
            </a:r>
            <a:r>
              <a:rPr lang="en-US" altLang="ko-KR" dirty="0"/>
              <a:t>? </a:t>
            </a:r>
            <a:r>
              <a:rPr lang="ko-KR" altLang="en-US" dirty="0"/>
              <a:t>그러니까</a:t>
            </a:r>
            <a:r>
              <a:rPr lang="en-US" altLang="ko-KR" dirty="0"/>
              <a:t>, </a:t>
            </a:r>
            <a:r>
              <a:rPr lang="ko-KR" altLang="en-US" dirty="0"/>
              <a:t>이 노래를 좋아한다고 했던 게</a:t>
            </a:r>
            <a:r>
              <a:rPr lang="en-US" altLang="ko-KR" dirty="0"/>
              <a:t>…)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119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6973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어쨌든</a:t>
            </a:r>
            <a:r>
              <a:rPr lang="en-US" altLang="ko-KR" dirty="0"/>
              <a:t>, </a:t>
            </a:r>
            <a:r>
              <a:rPr lang="ko-KR" altLang="en-US" dirty="0"/>
              <a:t>학교까지 몇 정거장 안 남았으니까 이제 얘기하면서 가자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C485E4-A8B2-4130-9E7B-C3ECA8873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59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앗</a:t>
            </a:r>
            <a:r>
              <a:rPr lang="en-US" altLang="ko-KR" dirty="0"/>
              <a:t>, </a:t>
            </a:r>
            <a:r>
              <a:rPr lang="ko-KR" altLang="en-US" dirty="0"/>
              <a:t>잠깐만</a:t>
            </a:r>
            <a:r>
              <a:rPr lang="en-US" altLang="ko-KR" dirty="0"/>
              <a:t>. </a:t>
            </a:r>
            <a:r>
              <a:rPr lang="ko-KR" altLang="en-US" dirty="0"/>
              <a:t>내 이어폰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833D57-F6DB-40A9-A964-6F23C4E94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8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2B388-2FDF-4320-9477-829EA5FD0EB6}"/>
              </a:ext>
            </a:extLst>
          </p:cNvPr>
          <p:cNvSpPr txBox="1"/>
          <p:nvPr/>
        </p:nvSpPr>
        <p:spPr>
          <a:xfrm>
            <a:off x="296882" y="5948939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하아</a:t>
            </a:r>
            <a:r>
              <a:rPr lang="en-US" altLang="ko-KR" dirty="0"/>
              <a:t>. </a:t>
            </a:r>
            <a:r>
              <a:rPr lang="ko-KR" altLang="en-US" dirty="0"/>
              <a:t>오늘도 똑같은 하루가 반복되는구나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33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207A4B-CB16-4D2D-8844-E7B9138EA348}"/>
              </a:ext>
            </a:extLst>
          </p:cNvPr>
          <p:cNvSpPr txBox="1"/>
          <p:nvPr/>
        </p:nvSpPr>
        <p:spPr>
          <a:xfrm>
            <a:off x="4882737" y="3244334"/>
            <a:ext cx="242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 스테이지 전환</a:t>
            </a:r>
          </a:p>
        </p:txBody>
      </p:sp>
    </p:spTree>
    <p:extLst>
      <p:ext uri="{BB962C8B-B14F-4D97-AF65-F5344CB8AC3E}">
        <p14:creationId xmlns:p14="http://schemas.microsoft.com/office/powerpoint/2010/main" val="2832862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207A4B-CB16-4D2D-8844-E7B9138EA348}"/>
              </a:ext>
            </a:extLst>
          </p:cNvPr>
          <p:cNvSpPr txBox="1"/>
          <p:nvPr/>
        </p:nvSpPr>
        <p:spPr>
          <a:xfrm>
            <a:off x="3093694" y="2538656"/>
            <a:ext cx="796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이 전환화면은 </a:t>
            </a:r>
            <a:r>
              <a:rPr lang="en-US" altLang="ko-KR" sz="2800" dirty="0"/>
              <a:t>fade in out</a:t>
            </a:r>
            <a:r>
              <a:rPr lang="ko-KR" altLang="en-US" sz="2800" dirty="0"/>
              <a:t>으로 </a:t>
            </a:r>
            <a:r>
              <a:rPr lang="ko-KR" altLang="en-US" sz="2800" dirty="0" err="1"/>
              <a:t>들어갈건가요</a:t>
            </a:r>
            <a:r>
              <a:rPr lang="en-US" altLang="ko-KR" sz="2800" dirty="0"/>
              <a:t>???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90737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방과 후</a:t>
            </a:r>
            <a:r>
              <a:rPr lang="en-US" altLang="ko-KR" dirty="0"/>
              <a:t>, </a:t>
            </a:r>
            <a:r>
              <a:rPr lang="ko-KR" altLang="en-US" dirty="0"/>
              <a:t>교실</a:t>
            </a:r>
            <a:r>
              <a:rPr lang="en-US" altLang="ko-KR" dirty="0"/>
              <a:t> </a:t>
            </a:r>
            <a:r>
              <a:rPr lang="ko-KR" altLang="en-US" dirty="0"/>
              <a:t>안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461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이번 주 청소 당번이 나였지</a:t>
            </a:r>
            <a:r>
              <a:rPr lang="en-US" altLang="ko-KR" dirty="0"/>
              <a:t>, </a:t>
            </a:r>
            <a:r>
              <a:rPr lang="ko-KR" altLang="en-US" dirty="0"/>
              <a:t>아마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4603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우선 청소 </a:t>
            </a:r>
            <a:r>
              <a:rPr lang="ko-KR" altLang="en-US" dirty="0" err="1"/>
              <a:t>도구함에서</a:t>
            </a:r>
            <a:r>
              <a:rPr lang="ko-KR" altLang="en-US" dirty="0"/>
              <a:t> 빗자루를 꺼내야</a:t>
            </a:r>
            <a:r>
              <a:rPr lang="en-US" altLang="ko-KR" dirty="0"/>
              <a:t>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697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뭐</a:t>
            </a:r>
            <a:r>
              <a:rPr lang="en-US" altLang="ko-KR" dirty="0"/>
              <a:t>, </a:t>
            </a:r>
            <a:r>
              <a:rPr lang="ko-KR" altLang="en-US" dirty="0" err="1"/>
              <a:t>뭐야</a:t>
            </a:r>
            <a:r>
              <a:rPr lang="en-US" altLang="ko-KR" dirty="0"/>
              <a:t>?! </a:t>
            </a:r>
            <a:r>
              <a:rPr lang="ko-KR" altLang="en-US" dirty="0"/>
              <a:t>누가 청소 </a:t>
            </a:r>
            <a:r>
              <a:rPr lang="ko-KR" altLang="en-US" dirty="0" err="1"/>
              <a:t>도구함에</a:t>
            </a:r>
            <a:r>
              <a:rPr lang="ko-KR" altLang="en-US" dirty="0"/>
              <a:t> 자물쇠를 </a:t>
            </a:r>
            <a:r>
              <a:rPr lang="ko-KR" altLang="en-US" dirty="0" err="1"/>
              <a:t>걸어두고</a:t>
            </a:r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731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문 앞에 붙어 있는 건</a:t>
            </a:r>
            <a:r>
              <a:rPr lang="en-US" altLang="ko-KR" dirty="0"/>
              <a:t>,</a:t>
            </a:r>
            <a:r>
              <a:rPr lang="ko-KR" altLang="en-US" dirty="0"/>
              <a:t> 또</a:t>
            </a:r>
            <a:r>
              <a:rPr lang="en-US" altLang="ko-KR" dirty="0"/>
              <a:t> </a:t>
            </a:r>
            <a:r>
              <a:rPr lang="ko-KR" altLang="en-US" dirty="0"/>
              <a:t>쪽지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16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아직도 울적해 보이는 당신을 위한 두 번째 퀴즈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5371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E84F41-B7BC-45DD-BCB4-DD9CEE2C9A91}"/>
              </a:ext>
            </a:extLst>
          </p:cNvPr>
          <p:cNvSpPr/>
          <p:nvPr/>
        </p:nvSpPr>
        <p:spPr>
          <a:xfrm>
            <a:off x="265091" y="5948939"/>
            <a:ext cx="554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교실을 뒤져서 자물쇠에 쓰인 알파벳을 알아내라고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4662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15148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5E29B-4542-452A-906E-9049FC85D140}"/>
              </a:ext>
            </a:extLst>
          </p:cNvPr>
          <p:cNvSpPr/>
          <p:nvPr/>
        </p:nvSpPr>
        <p:spPr>
          <a:xfrm>
            <a:off x="265091" y="5948939"/>
            <a:ext cx="2811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아무런 힌트도 없이</a:t>
            </a:r>
            <a:r>
              <a:rPr lang="en-US" altLang="ko-KR" dirty="0"/>
              <a:t>, </a:t>
            </a:r>
            <a:r>
              <a:rPr lang="ko-KR" altLang="en-US" dirty="0"/>
              <a:t>참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369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269DD-4909-4119-A41A-5F52396CAE5B}"/>
              </a:ext>
            </a:extLst>
          </p:cNvPr>
          <p:cNvSpPr txBox="1"/>
          <p:nvPr/>
        </p:nvSpPr>
        <p:spPr>
          <a:xfrm>
            <a:off x="296882" y="5948939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응</a:t>
            </a:r>
            <a:r>
              <a:rPr lang="en-US" altLang="ko-KR" dirty="0"/>
              <a:t>? </a:t>
            </a:r>
            <a:r>
              <a:rPr lang="ko-KR" altLang="en-US" dirty="0"/>
              <a:t>주머니 안에 이게 </a:t>
            </a:r>
            <a:r>
              <a:rPr lang="ko-KR" altLang="en-US" dirty="0" err="1"/>
              <a:t>뭐지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884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사실 기분은 아침의 쪽지로도 훨씬 나아졌는데 말이지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959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97D23E-F12A-44B3-BCF4-883920D02081}"/>
              </a:ext>
            </a:extLst>
          </p:cNvPr>
          <p:cNvSpPr/>
          <p:nvPr/>
        </p:nvSpPr>
        <p:spPr>
          <a:xfrm>
            <a:off x="265091" y="5948939"/>
            <a:ext cx="555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뭐</a:t>
            </a:r>
            <a:r>
              <a:rPr lang="en-US" altLang="ko-KR" dirty="0"/>
              <a:t>, </a:t>
            </a:r>
            <a:r>
              <a:rPr lang="ko-KR" altLang="en-US" dirty="0"/>
              <a:t>청소 </a:t>
            </a:r>
            <a:r>
              <a:rPr lang="ko-KR" altLang="en-US" dirty="0" err="1"/>
              <a:t>도구함도</a:t>
            </a:r>
            <a:r>
              <a:rPr lang="ko-KR" altLang="en-US" dirty="0"/>
              <a:t> 열어야 하고</a:t>
            </a:r>
            <a:r>
              <a:rPr lang="en-US" altLang="ko-KR" dirty="0"/>
              <a:t>. </a:t>
            </a:r>
            <a:r>
              <a:rPr lang="ko-KR" altLang="en-US" dirty="0"/>
              <a:t>탐정 놀이 좀 해볼까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274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시작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6210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D957E-5A37-48EF-9067-1C009C76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94501"/>
          </a:xfrm>
        </p:spPr>
        <p:txBody>
          <a:bodyPr>
            <a:normAutofit/>
          </a:bodyPr>
          <a:lstStyle/>
          <a:p>
            <a:r>
              <a:rPr lang="ko-KR" altLang="en-US" dirty="0"/>
              <a:t>스테이지</a:t>
            </a:r>
            <a:r>
              <a:rPr lang="en-US" altLang="ko-KR" dirty="0"/>
              <a:t>2. UI </a:t>
            </a:r>
            <a:r>
              <a:rPr lang="ko-KR" altLang="en-US" dirty="0"/>
              <a:t>없나요</a:t>
            </a:r>
            <a:r>
              <a:rPr lang="en-US" altLang="ko-KR" dirty="0"/>
              <a:t>??</a:t>
            </a:r>
            <a:br>
              <a:rPr lang="en-US" altLang="ko-KR" dirty="0"/>
            </a:br>
            <a:r>
              <a:rPr lang="en-US" altLang="ko-KR" dirty="0"/>
              <a:t>UI </a:t>
            </a:r>
            <a:r>
              <a:rPr lang="ko-KR" altLang="en-US" dirty="0"/>
              <a:t>있으면 </a:t>
            </a:r>
            <a:r>
              <a:rPr lang="en-US" altLang="ko-KR" dirty="0"/>
              <a:t>UI</a:t>
            </a:r>
            <a:r>
              <a:rPr lang="ko-KR" altLang="en-US" dirty="0"/>
              <a:t>도 다 넣어주세요</a:t>
            </a:r>
            <a:r>
              <a:rPr lang="en-US" altLang="ko-KR" dirty="0"/>
              <a:t>…!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Ex. 4/0 -&gt; 4/1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630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625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(1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4120737" y="2225350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4399807" y="2513832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4718756-4948-4200-8A76-CCF779533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71E285-F148-4ABB-B164-9C40D3E1FC3C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95A88-B9C0-4AF1-A7C7-3B9650B132C6}"/>
              </a:ext>
            </a:extLst>
          </p:cNvPr>
          <p:cNvSpPr txBox="1"/>
          <p:nvPr/>
        </p:nvSpPr>
        <p:spPr>
          <a:xfrm>
            <a:off x="1033153" y="5691256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창문 근처에서 뭔가 본 것 같아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C48E77-27D0-4E35-9AE9-FEAA4245E05F}"/>
              </a:ext>
            </a:extLst>
          </p:cNvPr>
          <p:cNvSpPr txBox="1"/>
          <p:nvPr/>
        </p:nvSpPr>
        <p:spPr>
          <a:xfrm>
            <a:off x="3990110" y="1921332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500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(1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71E285-F148-4ABB-B164-9C40D3E1FC3C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95A88-B9C0-4AF1-A7C7-3B9650B132C6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 err="1"/>
              <a:t>창문틀에서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라는 글자가 적힌 종이를 발견했다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4675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3564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(2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8286008" y="2101930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8541327" y="241365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칠판에도 뭔가 적혀 있는 것 같은데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0969A-ABCC-4AB5-99B9-5086E24D4FFE}"/>
              </a:ext>
            </a:extLst>
          </p:cNvPr>
          <p:cNvSpPr txBox="1"/>
          <p:nvPr/>
        </p:nvSpPr>
        <p:spPr>
          <a:xfrm>
            <a:off x="8191005" y="1908467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90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(2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칠판에 </a:t>
            </a:r>
            <a:r>
              <a:rPr lang="en-US" altLang="ko-KR" dirty="0"/>
              <a:t>B</a:t>
            </a:r>
            <a:r>
              <a:rPr lang="ko-KR" altLang="en-US" dirty="0"/>
              <a:t>라고 적혀 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29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F9AA4-1FD9-420B-909C-098F3BC6E565}"/>
              </a:ext>
            </a:extLst>
          </p:cNvPr>
          <p:cNvSpPr txBox="1"/>
          <p:nvPr/>
        </p:nvSpPr>
        <p:spPr>
          <a:xfrm>
            <a:off x="296882" y="5948939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</a:t>
            </a:r>
            <a:r>
              <a:rPr lang="en-US" altLang="ko-KR" dirty="0"/>
              <a:t>, </a:t>
            </a:r>
            <a:r>
              <a:rPr lang="ko-KR" altLang="en-US" dirty="0"/>
              <a:t>맞다</a:t>
            </a:r>
            <a:r>
              <a:rPr lang="en-US" altLang="ko-KR" dirty="0"/>
              <a:t>… </a:t>
            </a:r>
            <a:r>
              <a:rPr lang="ko-KR" altLang="en-US" dirty="0"/>
              <a:t>어제 이상한 쪽지를 받았었지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44564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3156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(3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9164782" y="4423556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9443852" y="4675906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책상 다리 사이에도 뭔가 있네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287AE-C356-4E5E-A83B-9E4DCA7D4B0D}"/>
              </a:ext>
            </a:extLst>
          </p:cNvPr>
          <p:cNvSpPr txBox="1"/>
          <p:nvPr/>
        </p:nvSpPr>
        <p:spPr>
          <a:xfrm>
            <a:off x="9034153" y="4276886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928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(3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(C</a:t>
            </a:r>
            <a:r>
              <a:rPr lang="ko-KR" altLang="en-US" dirty="0"/>
              <a:t>라고 쓰인 쪽지를 발견했다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569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40851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(4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6181106" y="2180724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6460176" y="240041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게시판에도 못 보던 종이가 붙어 있어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287AE-C356-4E5E-A83B-9E4DCA7D4B0D}"/>
              </a:ext>
            </a:extLst>
          </p:cNvPr>
          <p:cNvSpPr txBox="1"/>
          <p:nvPr/>
        </p:nvSpPr>
        <p:spPr>
          <a:xfrm>
            <a:off x="5982193" y="1811392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836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(4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6181106" y="2180724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6460176" y="240041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(D</a:t>
            </a:r>
            <a:r>
              <a:rPr lang="ko-KR" altLang="en-US" dirty="0"/>
              <a:t>라고 쓰인 종이가 붙어 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441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E7CBD5-332A-4620-8902-EE043AC1399D}"/>
              </a:ext>
            </a:extLst>
          </p:cNvPr>
          <p:cNvSpPr txBox="1"/>
          <p:nvPr/>
        </p:nvSpPr>
        <p:spPr>
          <a:xfrm>
            <a:off x="469074" y="397823"/>
            <a:ext cx="82830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b="1" dirty="0"/>
              <a:t>스테이지 </a:t>
            </a:r>
            <a:r>
              <a:rPr lang="en-US" altLang="ko-KR" b="1" dirty="0"/>
              <a:t>2</a:t>
            </a:r>
            <a:endParaRPr lang="ko-KR" altLang="ko-KR" b="1" dirty="0"/>
          </a:p>
          <a:p>
            <a:r>
              <a:rPr lang="ko-KR" altLang="ko-KR" dirty="0"/>
              <a:t>포인트 앤 클릭</a:t>
            </a:r>
          </a:p>
          <a:p>
            <a:r>
              <a:rPr lang="en-US" altLang="ko-KR" dirty="0"/>
              <a:t> </a:t>
            </a:r>
          </a:p>
          <a:p>
            <a:endParaRPr lang="ko-KR" altLang="ko-KR" dirty="0"/>
          </a:p>
          <a:p>
            <a:r>
              <a:rPr lang="ko-KR" altLang="ko-KR" dirty="0"/>
              <a:t>배경의 특정 지점 </a:t>
            </a:r>
            <a:r>
              <a:rPr lang="en-US" altLang="ko-KR" dirty="0"/>
              <a:t>(</a:t>
            </a:r>
            <a:r>
              <a:rPr lang="ko-KR" altLang="ko-KR" dirty="0" err="1"/>
              <a:t>좌푯값</a:t>
            </a:r>
            <a:r>
              <a:rPr lang="en-US" altLang="ko-KR" dirty="0"/>
              <a:t>)</a:t>
            </a:r>
            <a:r>
              <a:rPr lang="ko-KR" altLang="ko-KR" dirty="0"/>
              <a:t>을 클릭하면 </a:t>
            </a:r>
          </a:p>
          <a:p>
            <a:r>
              <a:rPr lang="ko-KR" altLang="ko-KR" dirty="0"/>
              <a:t>특정 대사가 출력</a:t>
            </a:r>
          </a:p>
          <a:p>
            <a:r>
              <a:rPr lang="en-US" altLang="ko-KR" dirty="0"/>
              <a:t> </a:t>
            </a:r>
          </a:p>
          <a:p>
            <a:r>
              <a:rPr lang="ko-KR" altLang="en-US" dirty="0"/>
              <a:t>특정 지점</a:t>
            </a:r>
            <a:r>
              <a:rPr lang="en-US" altLang="ko-KR" dirty="0"/>
              <a:t>(</a:t>
            </a:r>
            <a:r>
              <a:rPr lang="ko-KR" altLang="en-US" dirty="0"/>
              <a:t>오브젝트</a:t>
            </a:r>
            <a:r>
              <a:rPr lang="en-US" altLang="ko-KR" dirty="0"/>
              <a:t>)</a:t>
            </a:r>
            <a:r>
              <a:rPr lang="ko-KR" altLang="en-US" dirty="0"/>
              <a:t>는 창문</a:t>
            </a:r>
            <a:r>
              <a:rPr lang="en-US" altLang="ko-KR" dirty="0"/>
              <a:t>, </a:t>
            </a:r>
            <a:r>
              <a:rPr lang="ko-KR" altLang="en-US" dirty="0"/>
              <a:t>칠판</a:t>
            </a:r>
            <a:r>
              <a:rPr lang="en-US" altLang="ko-KR" dirty="0"/>
              <a:t>, </a:t>
            </a:r>
            <a:r>
              <a:rPr lang="ko-KR" altLang="en-US" dirty="0"/>
              <a:t>책상 다리</a:t>
            </a:r>
            <a:r>
              <a:rPr lang="en-US" altLang="ko-KR" dirty="0"/>
              <a:t>, </a:t>
            </a:r>
            <a:r>
              <a:rPr lang="ko-KR" altLang="en-US" dirty="0"/>
              <a:t>게시판 총 넷</a:t>
            </a:r>
            <a:endParaRPr lang="en-US" altLang="ko-KR" dirty="0"/>
          </a:p>
          <a:p>
            <a:r>
              <a:rPr lang="ko-KR" altLang="en-US" dirty="0"/>
              <a:t>배경 작업 완료 후 위치 변경 가능성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각각의 씬 대사 끝난 후 메인 화면으로 </a:t>
            </a:r>
            <a:r>
              <a:rPr lang="ko-KR" altLang="en-US" dirty="0" err="1"/>
              <a:t>돌아감</a:t>
            </a:r>
            <a:endParaRPr lang="ko-KR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60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110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그럼 내가 발견한 알파벳이</a:t>
            </a:r>
            <a:r>
              <a:rPr lang="en-US" altLang="ko-KR" dirty="0"/>
              <a:t>, S, D, E, I…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0299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854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이제 비밀번호는 어떤 식으로 배열해야 하지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4658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898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S, D, E, I… </a:t>
            </a:r>
            <a:r>
              <a:rPr lang="ko-KR" altLang="en-US" dirty="0"/>
              <a:t>뭔가 익숙한 배열인데</a:t>
            </a:r>
            <a:r>
              <a:rPr lang="en-US" altLang="ko-KR" dirty="0"/>
              <a:t>. SEID, SIDE…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085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EAD7-96D5-4BF1-B80A-1E818DA16419}"/>
              </a:ext>
            </a:extLst>
          </p:cNvPr>
          <p:cNvSpPr txBox="1"/>
          <p:nvPr/>
        </p:nvSpPr>
        <p:spPr>
          <a:xfrm>
            <a:off x="296882" y="5948939"/>
            <a:ext cx="1117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읽어나</a:t>
            </a:r>
            <a:r>
              <a:rPr lang="ko-KR" altLang="en-US" dirty="0"/>
              <a:t> 볼까</a:t>
            </a:r>
            <a:r>
              <a:rPr lang="en-US" altLang="ko-KR" dirty="0"/>
              <a:t>. …</a:t>
            </a:r>
            <a:r>
              <a:rPr lang="ko-KR" altLang="en-US" dirty="0"/>
              <a:t>요즘 어쩐지 기분이 울적한 당신을 위한 첫 번째 미션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2670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6EA53-4801-4DAC-84C0-CE15E7DE9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계속 교실로 </a:t>
            </a:r>
            <a:r>
              <a:rPr lang="ko-KR" altLang="en-US" dirty="0" err="1"/>
              <a:t>할건지</a:t>
            </a:r>
            <a:r>
              <a:rPr lang="ko-KR" altLang="en-US" dirty="0"/>
              <a:t> 사물함 배경으로 </a:t>
            </a:r>
            <a:r>
              <a:rPr lang="ko-KR" altLang="en-US" dirty="0" err="1"/>
              <a:t>갈건지</a:t>
            </a:r>
            <a:r>
              <a:rPr lang="en-US" altLang="ko-KR" dirty="0"/>
              <a:t>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7425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</a:t>
            </a:r>
            <a:r>
              <a:rPr lang="en-US" altLang="ko-KR" dirty="0"/>
              <a:t>, </a:t>
            </a:r>
            <a:r>
              <a:rPr lang="ko-KR" altLang="en-US" dirty="0"/>
              <a:t>열렸다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3730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이건</a:t>
            </a:r>
            <a:r>
              <a:rPr lang="en-US" altLang="ko-KR" dirty="0"/>
              <a:t>… </a:t>
            </a:r>
            <a:r>
              <a:rPr lang="ko-KR" altLang="en-US" dirty="0"/>
              <a:t>쪽지</a:t>
            </a:r>
            <a:r>
              <a:rPr lang="en-US" altLang="ko-KR" dirty="0"/>
              <a:t>, </a:t>
            </a:r>
            <a:r>
              <a:rPr lang="ko-KR" altLang="en-US" dirty="0"/>
              <a:t>가 아니라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0339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007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편지</a:t>
            </a:r>
            <a:r>
              <a:rPr lang="en-US" altLang="ko-KR" dirty="0"/>
              <a:t>? </a:t>
            </a:r>
            <a:r>
              <a:rPr lang="ko-KR" altLang="en-US" dirty="0"/>
              <a:t>내용이 꽤 </a:t>
            </a:r>
            <a:r>
              <a:rPr lang="ko-KR" altLang="en-US" dirty="0" err="1"/>
              <a:t>길잖아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3297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예상은 했지만</a:t>
            </a:r>
            <a:r>
              <a:rPr lang="en-US" altLang="ko-KR" dirty="0"/>
              <a:t>. SIDE</a:t>
            </a:r>
            <a:r>
              <a:rPr lang="ko-KR" altLang="en-US" dirty="0"/>
              <a:t>라는 단어도 그렇고</a:t>
            </a:r>
            <a:r>
              <a:rPr lang="en-US" altLang="ko-KR" dirty="0"/>
              <a:t>, </a:t>
            </a:r>
            <a:r>
              <a:rPr lang="ko-KR" altLang="en-US" dirty="0"/>
              <a:t>이 필체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71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132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일단 퍼즐부터 맞춰 볼까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5945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3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B913DB-B7C2-4BE3-A2CF-E06CAEE19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789" y="2121978"/>
            <a:ext cx="953979" cy="8250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5BE53E-106A-4D50-9827-17DF06736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725" y="5325167"/>
            <a:ext cx="953979" cy="8250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2CD178-DEE0-4DD3-A4A5-6E8B0F86D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861" y="3938361"/>
            <a:ext cx="953979" cy="8250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F1E904-076F-491D-8712-0C849F21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642" y="3856511"/>
            <a:ext cx="953979" cy="8250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5DDE28-EE07-4599-A398-64A6E504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927" y="2947042"/>
            <a:ext cx="953979" cy="8250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7BA924-48C3-4529-A1AE-E9438A320AA5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8A576A-3A0C-41D9-AD3C-1254AE9EA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101" y="1965348"/>
            <a:ext cx="953979" cy="8250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6AB546-46BA-408C-8A2B-066031F32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118" y="3593454"/>
            <a:ext cx="953979" cy="8250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0BB5FC-D9D0-4746-9237-1ACC8E4A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794" y="5524011"/>
            <a:ext cx="953979" cy="8250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5C01C5-DC2C-46D5-B0D9-C495FD4DC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80" y="3924506"/>
            <a:ext cx="953979" cy="8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937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84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5BE53E-106A-4D50-9827-17DF06736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725" y="5325167"/>
            <a:ext cx="953979" cy="8250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2CD178-DEE0-4DD3-A4A5-6E8B0F86D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861" y="3938361"/>
            <a:ext cx="953979" cy="8250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F1E904-076F-491D-8712-0C849F21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968" y="3991304"/>
            <a:ext cx="953979" cy="8250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5DDE28-EE07-4599-A398-64A6E504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069" y="2337485"/>
            <a:ext cx="953979" cy="8250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7BA924-48C3-4529-A1AE-E9438A320AA5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8A576A-3A0C-41D9-AD3C-1254AE9EA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082" y="3991304"/>
            <a:ext cx="953979" cy="8250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6AB546-46BA-408C-8A2B-066031F32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851" y="3866079"/>
            <a:ext cx="953979" cy="8250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0BB5FC-D9D0-4746-9237-1ACC8E4A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262" y="4003784"/>
            <a:ext cx="953979" cy="8250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5C01C5-DC2C-46D5-B0D9-C495FD4DC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047" y="3113297"/>
            <a:ext cx="953979" cy="8250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B913DB-B7C2-4BE3-A2CF-E06CAEE19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45805" y="3101782"/>
            <a:ext cx="953979" cy="8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071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3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퍼즐 — 스톡 벡터 © angelp #3496143">
            <a:extLst>
              <a:ext uri="{FF2B5EF4-FFF2-40B4-BE49-F238E27FC236}">
                <a16:creationId xmlns:a16="http://schemas.microsoft.com/office/drawing/2014/main" id="{9103DE51-96BF-4A99-9E97-6332230C7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18" y="2174168"/>
            <a:ext cx="451485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1E2214-9EDB-4952-8372-F638CD14FD14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10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17605296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3A8BA-2A5E-471F-8D49-3E016F2D1500}"/>
              </a:ext>
            </a:extLst>
          </p:cNvPr>
          <p:cNvSpPr txBox="1"/>
          <p:nvPr/>
        </p:nvSpPr>
        <p:spPr>
          <a:xfrm>
            <a:off x="368135" y="332509"/>
            <a:ext cx="97437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b="1" dirty="0"/>
              <a:t>스테이지 </a:t>
            </a:r>
            <a:r>
              <a:rPr lang="en-US" altLang="ko-KR" b="1" dirty="0"/>
              <a:t>3</a:t>
            </a:r>
          </a:p>
          <a:p>
            <a:endParaRPr lang="ko-KR" altLang="ko-KR" dirty="0"/>
          </a:p>
          <a:p>
            <a:r>
              <a:rPr lang="ko-KR" altLang="ko-KR" dirty="0"/>
              <a:t>조각 퍼즐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화면 내에 흩어져 있는 퍼즐 조각을 마우스로 </a:t>
            </a:r>
            <a:r>
              <a:rPr lang="ko-KR" altLang="en-US" dirty="0" err="1"/>
              <a:t>끌어다가</a:t>
            </a:r>
            <a:r>
              <a:rPr lang="ko-KR" altLang="en-US" dirty="0"/>
              <a:t> 맞는 </a:t>
            </a:r>
            <a:r>
              <a:rPr lang="ko-KR" altLang="en-US" dirty="0" err="1"/>
              <a:t>조각까리</a:t>
            </a:r>
            <a:r>
              <a:rPr lang="ko-KR" altLang="en-US" dirty="0"/>
              <a:t> 맞추기</a:t>
            </a:r>
            <a:endParaRPr lang="en-US" altLang="ko-KR" dirty="0"/>
          </a:p>
          <a:p>
            <a:r>
              <a:rPr lang="ko-KR" altLang="en-US" dirty="0"/>
              <a:t>자세한 설명은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>
                <a:hlinkClick r:id="rId2"/>
              </a:rPr>
              <a:t>Jigsaw Explorer Puzzle Player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타이머 </a:t>
            </a:r>
            <a:r>
              <a:rPr lang="en-US" altLang="ko-KR" dirty="0"/>
              <a:t>(0</a:t>
            </a:r>
            <a:r>
              <a:rPr lang="ko-KR" altLang="en-US" dirty="0"/>
              <a:t>초에서 시작해서 점점 누적되는 식 </a:t>
            </a:r>
            <a:r>
              <a:rPr lang="en-US" altLang="ko-KR" dirty="0"/>
              <a:t>ex. 0 ~ 3.)</a:t>
            </a:r>
            <a:endParaRPr lang="ko-KR" altLang="ko-KR" dirty="0"/>
          </a:p>
          <a:p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2A5E890-FA6C-459A-B138-213528760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30987"/>
              </p:ext>
            </p:extLst>
          </p:nvPr>
        </p:nvGraphicFramePr>
        <p:xfrm>
          <a:off x="440706" y="3194831"/>
          <a:ext cx="6245102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470">
                  <a:extLst>
                    <a:ext uri="{9D8B030D-6E8A-4147-A177-3AD203B41FA5}">
                      <a16:colId xmlns:a16="http://schemas.microsoft.com/office/drawing/2014/main" val="3673528856"/>
                    </a:ext>
                  </a:extLst>
                </a:gridCol>
                <a:gridCol w="5146632">
                  <a:extLst>
                    <a:ext uri="{9D8B030D-6E8A-4147-A177-3AD203B41FA5}">
                      <a16:colId xmlns:a16="http://schemas.microsoft.com/office/drawing/2014/main" val="12478185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기준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18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퍼즐을 완성한 시간이 </a:t>
                      </a:r>
                      <a:r>
                        <a:rPr lang="en-US" altLang="ko-KR" dirty="0"/>
                        <a:t>15</a:t>
                      </a:r>
                      <a:r>
                        <a:rPr lang="ko-KR" altLang="en-US" dirty="0"/>
                        <a:t>초 이내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35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퍼즐을 완성한 시간이 </a:t>
                      </a:r>
                      <a:r>
                        <a:rPr lang="en-US" altLang="ko-KR" dirty="0"/>
                        <a:t>15</a:t>
                      </a:r>
                      <a:r>
                        <a:rPr lang="ko-KR" altLang="en-US" dirty="0"/>
                        <a:t>초 이상 </a:t>
                      </a:r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초 이내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117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그 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627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193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355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좋아하는 노래 한 곡 골라 듣기</a:t>
            </a:r>
            <a:r>
              <a:rPr lang="en-US" altLang="ko-KR" dirty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33474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3472B0-257C-4576-8582-13D0423D46FE}"/>
              </a:ext>
            </a:extLst>
          </p:cNvPr>
          <p:cNvSpPr txBox="1"/>
          <p:nvPr/>
        </p:nvSpPr>
        <p:spPr>
          <a:xfrm>
            <a:off x="148442" y="115631"/>
            <a:ext cx="838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클리어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564A20-5E93-47E5-9D3F-2B15A098C4FB}"/>
              </a:ext>
            </a:extLst>
          </p:cNvPr>
          <p:cNvSpPr/>
          <p:nvPr/>
        </p:nvSpPr>
        <p:spPr>
          <a:xfrm>
            <a:off x="243444" y="552203"/>
            <a:ext cx="11614068" cy="61098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44118-AD66-4CEF-9DEA-663B3D82599F}"/>
              </a:ext>
            </a:extLst>
          </p:cNvPr>
          <p:cNvSpPr txBox="1"/>
          <p:nvPr/>
        </p:nvSpPr>
        <p:spPr>
          <a:xfrm>
            <a:off x="1953934" y="1392928"/>
            <a:ext cx="4328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오늘의 미션 완료</a:t>
            </a:r>
            <a:r>
              <a:rPr lang="en-US" altLang="ko-KR" sz="2800" b="1" dirty="0"/>
              <a:t>!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684A8-4409-4313-B94D-B6C59CC609D7}"/>
              </a:ext>
            </a:extLst>
          </p:cNvPr>
          <p:cNvSpPr txBox="1"/>
          <p:nvPr/>
        </p:nvSpPr>
        <p:spPr>
          <a:xfrm>
            <a:off x="8089441" y="2875737"/>
            <a:ext cx="2929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/>
              <a:t>A</a:t>
            </a:r>
            <a:endParaRPr lang="ko-KR" altLang="en-US" sz="9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E97A85-D8E9-41EB-8572-8B074DD36250}"/>
              </a:ext>
            </a:extLst>
          </p:cNvPr>
          <p:cNvSpPr/>
          <p:nvPr/>
        </p:nvSpPr>
        <p:spPr>
          <a:xfrm>
            <a:off x="2271989" y="253718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800" dirty="0"/>
              <a:t>맞춘 시간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  10</a:t>
            </a:r>
            <a:r>
              <a:rPr lang="ko-KR" altLang="en-US" sz="2800" dirty="0"/>
              <a:t>초</a:t>
            </a:r>
            <a:endParaRPr lang="ko-KR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446117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148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좋아하는 노래</a:t>
            </a:r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822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48E49A-9A4A-49E2-AE61-4BABDFC748E4}"/>
              </a:ext>
            </a:extLst>
          </p:cNvPr>
          <p:cNvSpPr/>
          <p:nvPr/>
        </p:nvSpPr>
        <p:spPr>
          <a:xfrm>
            <a:off x="265091" y="5948939"/>
            <a:ext cx="6370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남는 시간에 </a:t>
            </a:r>
            <a:r>
              <a:rPr lang="ko-KR" altLang="en-US" dirty="0" err="1"/>
              <a:t>영단어</a:t>
            </a:r>
            <a:r>
              <a:rPr lang="ko-KR" altLang="en-US" dirty="0"/>
              <a:t> 외워야 하는데</a:t>
            </a:r>
            <a:r>
              <a:rPr lang="en-US" altLang="ko-KR" dirty="0"/>
              <a:t>. </a:t>
            </a:r>
            <a:r>
              <a:rPr lang="ko-KR" altLang="en-US" dirty="0"/>
              <a:t>그럼 한 곡만 들어볼까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700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852</Words>
  <Application>Microsoft Office PowerPoint</Application>
  <PresentationFormat>와이드스크린</PresentationFormat>
  <Paragraphs>154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스테이지2. UI 없나요?? UI 있으면 UI도 다 넣어주세요…!  Ex. 4/0 -&gt; 4/1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계속 교실로 할건지 사물함 배경으로 갈건지??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38</cp:revision>
  <dcterms:created xsi:type="dcterms:W3CDTF">2023-05-16T07:12:57Z</dcterms:created>
  <dcterms:modified xsi:type="dcterms:W3CDTF">2023-05-17T06:23:15Z</dcterms:modified>
</cp:coreProperties>
</file>